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3" autoAdjust="0"/>
    <p:restoredTop sz="94660"/>
  </p:normalViewPr>
  <p:slideViewPr>
    <p:cSldViewPr snapToGrid="0">
      <p:cViewPr varScale="1">
        <p:scale>
          <a:sx n="75" d="100"/>
          <a:sy n="75" d="100"/>
        </p:scale>
        <p:origin x="198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15D20-E4BD-4B8D-8167-D3D6AE20C09C}" type="datetimeFigureOut">
              <a:rPr lang="en-US" smtClean="0"/>
              <a:t>31/3/2020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26346-7578-479E-BC47-80A3B3B71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35833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15D20-E4BD-4B8D-8167-D3D6AE20C09C}" type="datetimeFigureOut">
              <a:rPr lang="en-US" smtClean="0"/>
              <a:t>31/3/2020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26346-7578-479E-BC47-80A3B3B71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206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15D20-E4BD-4B8D-8167-D3D6AE20C09C}" type="datetimeFigureOut">
              <a:rPr lang="en-US" smtClean="0"/>
              <a:t>31/3/2020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26346-7578-479E-BC47-80A3B3B71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208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15D20-E4BD-4B8D-8167-D3D6AE20C09C}" type="datetimeFigureOut">
              <a:rPr lang="en-US" smtClean="0"/>
              <a:t>31/3/2020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26346-7578-479E-BC47-80A3B3B71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3607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15D20-E4BD-4B8D-8167-D3D6AE20C09C}" type="datetimeFigureOut">
              <a:rPr lang="en-US" smtClean="0"/>
              <a:t>31/3/2020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26346-7578-479E-BC47-80A3B3B71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02680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15D20-E4BD-4B8D-8167-D3D6AE20C09C}" type="datetimeFigureOut">
              <a:rPr lang="en-US" smtClean="0"/>
              <a:t>31/3/2020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26346-7578-479E-BC47-80A3B3B71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0766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15D20-E4BD-4B8D-8167-D3D6AE20C09C}" type="datetimeFigureOut">
              <a:rPr lang="en-US" smtClean="0"/>
              <a:t>31/3/2020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26346-7578-479E-BC47-80A3B3B71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13365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15D20-E4BD-4B8D-8167-D3D6AE20C09C}" type="datetimeFigureOut">
              <a:rPr lang="en-US" smtClean="0"/>
              <a:t>31/3/2020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26346-7578-479E-BC47-80A3B3B71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8049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15D20-E4BD-4B8D-8167-D3D6AE20C09C}" type="datetimeFigureOut">
              <a:rPr lang="en-US" smtClean="0"/>
              <a:t>31/3/2020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26346-7578-479E-BC47-80A3B3B71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5757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15D20-E4BD-4B8D-8167-D3D6AE20C09C}" type="datetimeFigureOut">
              <a:rPr lang="en-US" smtClean="0"/>
              <a:t>31/3/2020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26346-7578-479E-BC47-80A3B3B71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2902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E15D20-E4BD-4B8D-8167-D3D6AE20C09C}" type="datetimeFigureOut">
              <a:rPr lang="en-US" smtClean="0"/>
              <a:t>31/3/2020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226346-7578-479E-BC47-80A3B3B71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761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E15D20-E4BD-4B8D-8167-D3D6AE20C09C}" type="datetimeFigureOut">
              <a:rPr lang="en-US" smtClean="0"/>
              <a:t>31/3/2020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B226346-7578-479E-BC47-80A3B3B7185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3320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1773237" y="182562"/>
            <a:ext cx="8543925" cy="6391275"/>
            <a:chOff x="1773237" y="182562"/>
            <a:chExt cx="8543925" cy="6391275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73237" y="182562"/>
              <a:ext cx="8543925" cy="6391275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098049" y="4254500"/>
              <a:ext cx="5894306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b="1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BÀI TOÁN CÂN BẰNG VẬT CHẤT</a:t>
              </a:r>
            </a:p>
            <a:p>
              <a:pPr algn="ctr"/>
              <a:r>
                <a:rPr lang="en-US" sz="2800" b="1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CÂN BẰNG NĂNG LƯỢNG</a:t>
              </a:r>
              <a:endPara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479072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187" y="0"/>
            <a:ext cx="9155113" cy="6841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767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2263" y="1"/>
            <a:ext cx="909882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96064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8913" y="1"/>
            <a:ext cx="9196388" cy="6849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0868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2737" y="0"/>
            <a:ext cx="9110663" cy="6835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07657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7337" y="0"/>
            <a:ext cx="9148763" cy="6863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772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138" y="1"/>
            <a:ext cx="911710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88431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0513" y="1"/>
            <a:ext cx="913496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40425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6537" y="0"/>
            <a:ext cx="9224963" cy="6866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2953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5113" y="1"/>
            <a:ext cx="9183688" cy="68400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647428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409574" y="2679700"/>
            <a:ext cx="1157604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1) </a:t>
            </a:r>
            <a:r>
              <a:rPr lang="vi-V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Trình </a:t>
            </a:r>
            <a:r>
              <a:rPr lang="vi-V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bày cơ sở, nguyên tác tính cân bằng vật chất, năng lượng của hệ nhiều cấu tử, nhiều </a:t>
            </a:r>
            <a:r>
              <a:rPr lang="vi-V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thiết </a:t>
            </a:r>
            <a:r>
              <a:rPr lang="vi-V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vi-VN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vi-V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2) Minh họa thông qua </a:t>
            </a:r>
            <a:r>
              <a:rPr lang="vi-V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ví </a:t>
            </a:r>
            <a:r>
              <a:rPr lang="vi-V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dụ</a:t>
            </a:r>
            <a:r>
              <a:rPr 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: </a:t>
            </a:r>
          </a:p>
          <a:p>
            <a:r>
              <a:rPr 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T</a:t>
            </a:r>
            <a:r>
              <a:rPr lang="vi-V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ính </a:t>
            </a:r>
            <a:r>
              <a:rPr lang="vi-V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cân bằng vật chất để lập phương tình tỷ lượng của hệ nhiều </a:t>
            </a:r>
            <a:r>
              <a:rPr lang="vi-V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cấu </a:t>
            </a:r>
            <a:r>
              <a:rPr lang="vi-V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tử</a:t>
            </a:r>
            <a:r>
              <a:rPr 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r>
              <a:rPr 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– C</a:t>
            </a:r>
            <a:r>
              <a:rPr lang="vi-V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ân </a:t>
            </a:r>
            <a:r>
              <a:rPr lang="vi-V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bằng vật chất hệ thống nhiều </a:t>
            </a:r>
            <a:r>
              <a:rPr lang="vi-VN" sz="3200" b="1">
                <a:latin typeface="Times New Roman" panose="02020603050405020304" pitchFamily="18" charset="0"/>
                <a:cs typeface="Times New Roman" panose="02020603050405020304" pitchFamily="18" charset="0"/>
              </a:rPr>
              <a:t>thiết </a:t>
            </a:r>
            <a:r>
              <a:rPr lang="vi-VN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3200" b="1" smtClean="0">
                <a:latin typeface="Times New Roman" panose="02020603050405020304" pitchFamily="18" charset="0"/>
                <a:cs typeface="Times New Roman" panose="02020603050405020304" pitchFamily="18" charset="0"/>
              </a:rPr>
              <a:t>.  </a:t>
            </a:r>
            <a:endParaRPr lang="vi-VN" sz="32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973262" y="0"/>
            <a:ext cx="8448675" cy="2657475"/>
            <a:chOff x="1973262" y="0"/>
            <a:chExt cx="8448675" cy="2657475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973262" y="0"/>
              <a:ext cx="8448675" cy="2657475"/>
            </a:xfrm>
            <a:prstGeom prst="rect">
              <a:avLst/>
            </a:prstGeom>
          </p:spPr>
        </p:pic>
        <p:sp>
          <p:nvSpPr>
            <p:cNvPr id="5" name="TextBox 4"/>
            <p:cNvSpPr txBox="1"/>
            <p:nvPr/>
          </p:nvSpPr>
          <p:spPr>
            <a:xfrm>
              <a:off x="3250445" y="1703368"/>
              <a:ext cx="5894306" cy="95410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2800" b="1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BÀI TOÁN CÂN BẰNG VẬT CHẤT</a:t>
              </a:r>
            </a:p>
            <a:p>
              <a:pPr algn="ctr"/>
              <a:r>
                <a:rPr lang="en-US" sz="2800" b="1" smtClean="0">
                  <a:solidFill>
                    <a:schemeClr val="bg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CÂN BẰNG NĂNG LƯỢNG</a:t>
              </a:r>
              <a:endParaRPr lang="en-US" sz="28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09991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9387" y="1"/>
            <a:ext cx="9294813" cy="6855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6580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6063" y="1"/>
            <a:ext cx="9151938" cy="6843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658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287" y="0"/>
            <a:ext cx="9231313" cy="6861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48331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2887" y="0"/>
            <a:ext cx="9129713" cy="6840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65074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1137" y="0"/>
            <a:ext cx="9250363" cy="68490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86970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0663" y="1"/>
            <a:ext cx="9177338" cy="68445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8767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5437" y="0"/>
            <a:ext cx="9148763" cy="6845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7347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</TotalTime>
  <Words>87</Words>
  <Application>Microsoft Office PowerPoint</Application>
  <PresentationFormat>Widescreen</PresentationFormat>
  <Paragraphs>9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Admin</cp:lastModifiedBy>
  <cp:revision>19</cp:revision>
  <dcterms:created xsi:type="dcterms:W3CDTF">2020-03-31T13:07:09Z</dcterms:created>
  <dcterms:modified xsi:type="dcterms:W3CDTF">2020-03-31T14:23:01Z</dcterms:modified>
</cp:coreProperties>
</file>

<file path=docProps/thumbnail.jpeg>
</file>